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15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40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29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6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5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92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6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748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67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6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C3A6A-B9B3-4451-8594-C46E8B6D4F67}" type="datetimeFigureOut">
              <a:rPr lang="ru-RU" smtClean="0"/>
              <a:t>22.10.2012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E4C9F-FED1-4E1F-B37B-A14B7362E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1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02278"/>
            <a:ext cx="4032448" cy="5086962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Основные концепции одаренности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9992" y="5877272"/>
            <a:ext cx="4248472" cy="72008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00B050"/>
                </a:solidFill>
              </a:rPr>
              <a:t>Выполнила студентка группы ПС-41: </a:t>
            </a:r>
            <a:r>
              <a:rPr lang="ru-RU" sz="1600" dirty="0" err="1" smtClean="0">
                <a:solidFill>
                  <a:srgbClr val="00B050"/>
                </a:solidFill>
              </a:rPr>
              <a:t>Чачило.А.А</a:t>
            </a:r>
            <a:endParaRPr lang="ru-RU" sz="16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Documents and Settings\Admin\Рабочий стол\odar_malys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81" y="116632"/>
            <a:ext cx="4934819" cy="497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815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«Рабочая концепция одаренности» Она содержит пять основных признаков: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повышенная избирательная чувствительность к определенным сторонам предметной деятельности; </a:t>
            </a:r>
          </a:p>
          <a:p>
            <a:r>
              <a:rPr lang="ru-RU" dirty="0" smtClean="0"/>
              <a:t>ярко выраженный интерес к тем или иным занятиям или сферам деятельности, чрезвычайно высокая увлеченность предметом; </a:t>
            </a:r>
          </a:p>
          <a:p>
            <a:r>
              <a:rPr lang="ru-RU" dirty="0" smtClean="0"/>
              <a:t>повышенная познавательная потребность; </a:t>
            </a:r>
          </a:p>
          <a:p>
            <a:r>
              <a:rPr lang="ru-RU" dirty="0" smtClean="0"/>
              <a:t>предпочтение парадоксальной противоречивой и неопределенной информации; </a:t>
            </a:r>
          </a:p>
          <a:p>
            <a:r>
              <a:rPr lang="ru-RU" dirty="0" smtClean="0"/>
              <a:t>высокая критичность к результатам собственного труда, склонность ставить сверхтрудные цели, стремление к совершенству.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1244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4261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Принципиально иначе авторами рассмотрена проблема видов одаренности. Ими выделено пять критериев для их определения: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75252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</a:t>
            </a:r>
            <a:r>
              <a:rPr lang="ru-RU" dirty="0" smtClean="0"/>
              <a:t>ид деятельности и обеспечивающие ее сферы психики (виды деятельности; практическая, теоретическая, художественно эстетическая коммуникативная и духовно-ценностная; сферы психики: интеллектуальная, эмоциональная, мотивационно-волевая) </a:t>
            </a:r>
          </a:p>
          <a:p>
            <a:r>
              <a:rPr lang="ru-RU" dirty="0"/>
              <a:t>с</a:t>
            </a:r>
            <a:r>
              <a:rPr lang="ru-RU" dirty="0" smtClean="0"/>
              <a:t>тепень </a:t>
            </a:r>
            <a:r>
              <a:rPr lang="ru-RU" dirty="0" err="1" smtClean="0"/>
              <a:t>сформулированности</a:t>
            </a:r>
            <a:r>
              <a:rPr lang="ru-RU" dirty="0" smtClean="0"/>
              <a:t> (потенциальная и актуальная) </a:t>
            </a:r>
          </a:p>
          <a:p>
            <a:r>
              <a:rPr lang="ru-RU" dirty="0"/>
              <a:t>ф</a:t>
            </a:r>
            <a:r>
              <a:rPr lang="ru-RU" dirty="0" smtClean="0"/>
              <a:t>орма проявлений (явная и скрытая одаренность) </a:t>
            </a:r>
          </a:p>
          <a:p>
            <a:r>
              <a:rPr lang="ru-RU" smtClean="0"/>
              <a:t>широта </a:t>
            </a:r>
            <a:r>
              <a:rPr lang="ru-RU" dirty="0" smtClean="0"/>
              <a:t>проявлений (общая и специальная</a:t>
            </a:r>
            <a:r>
              <a:rPr lang="ru-RU" smtClean="0"/>
              <a:t>) </a:t>
            </a:r>
          </a:p>
          <a:p>
            <a:r>
              <a:rPr lang="ru-RU" smtClean="0"/>
              <a:t>особенности </a:t>
            </a:r>
            <a:r>
              <a:rPr lang="ru-RU" dirty="0" smtClean="0"/>
              <a:t>возрастного развития (ранняя и поздняя одаренность).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782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1569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«Структура интеллекта» Дж. </a:t>
            </a:r>
            <a:r>
              <a:rPr lang="ru-RU" dirty="0" err="1" smtClean="0"/>
              <a:t>Гилфорда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познание – восприятие и понимание предъявляемого материала;</a:t>
            </a:r>
          </a:p>
          <a:p>
            <a:r>
              <a:rPr lang="ru-RU" dirty="0" smtClean="0"/>
              <a:t>память – запоминание и воспроизведение информации;</a:t>
            </a:r>
          </a:p>
          <a:p>
            <a:r>
              <a:rPr lang="ru-RU" dirty="0" smtClean="0"/>
              <a:t>конвергентное мышление – логическое, </a:t>
            </a:r>
          </a:p>
          <a:p>
            <a:r>
              <a:rPr lang="ru-RU" dirty="0" smtClean="0"/>
              <a:t>последовательное, однонаправленное мышление, проявляется в задачах, имеющих единственный правильный ответ;</a:t>
            </a:r>
          </a:p>
          <a:p>
            <a:endParaRPr lang="ru-RU" dirty="0" smtClean="0"/>
          </a:p>
          <a:p>
            <a:r>
              <a:rPr lang="ru-RU" dirty="0" smtClean="0"/>
              <a:t>дивергентное мышление – альтернативное, отступающее от логики, проявляется в задачах, допускающих существование множества правильных ответов;</a:t>
            </a:r>
          </a:p>
          <a:p>
            <a:endParaRPr lang="ru-RU" dirty="0" smtClean="0"/>
          </a:p>
          <a:p>
            <a:r>
              <a:rPr lang="ru-RU" dirty="0" smtClean="0"/>
              <a:t>оценка – суждение о правильности заданной ситуации.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648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5782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Второй способ классификации интеллектуальных факторов, по </a:t>
            </a:r>
            <a:r>
              <a:rPr lang="ru-RU" sz="3200" dirty="0" err="1" smtClean="0"/>
              <a:t>Дж.Гилфорду</a:t>
            </a:r>
            <a:r>
              <a:rPr lang="ru-RU" sz="3200" dirty="0" smtClean="0"/>
              <a:t>, соответствует виду материала или включенного в него содержания, которое может быть представлено так: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84984"/>
            <a:ext cx="8219256" cy="2769171"/>
          </a:xfrm>
        </p:spPr>
        <p:txBody>
          <a:bodyPr/>
          <a:lstStyle/>
          <a:p>
            <a:r>
              <a:rPr lang="ru-RU" dirty="0" smtClean="0"/>
              <a:t>образное; </a:t>
            </a:r>
          </a:p>
          <a:p>
            <a:r>
              <a:rPr lang="ru-RU" dirty="0" smtClean="0"/>
              <a:t>символическое; </a:t>
            </a:r>
          </a:p>
          <a:p>
            <a:r>
              <a:rPr lang="ru-RU" dirty="0" smtClean="0"/>
              <a:t>семантическое;</a:t>
            </a:r>
          </a:p>
          <a:p>
            <a:r>
              <a:rPr lang="ru-RU" dirty="0" smtClean="0"/>
              <a:t>поведенческое.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694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1786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«Интеллект и креативность»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Творчество в понимании </a:t>
            </a:r>
            <a:r>
              <a:rPr lang="ru-RU" sz="3200" dirty="0" err="1" smtClean="0"/>
              <a:t>Торренса</a:t>
            </a:r>
            <a:r>
              <a:rPr lang="ru-RU" sz="3200" dirty="0" smtClean="0"/>
              <a:t> – естественный процесс, порождаемый сильной потребностью человека в снятии напряжения, возникающего в ситуации незавершенности или неопределенности.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49868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Дружинин выделяет 3 основные позиции: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1 Отказ от какого-то ни было разделения этих функций </a:t>
            </a:r>
          </a:p>
          <a:p>
            <a:r>
              <a:rPr lang="ru-RU" sz="2400" dirty="0" smtClean="0"/>
              <a:t>2 Строится на утверждении, что между интеллектом и креативностью существуют пороговые отношения; для проявления креативности нужен интеллект не ниже среднего </a:t>
            </a:r>
          </a:p>
          <a:p>
            <a:r>
              <a:rPr lang="ru-RU" sz="2400" dirty="0" smtClean="0"/>
              <a:t>3 Интеллект и креативность – независимые, ортогональные способности. При максимальном снятии регламентации деятельности в ходе тестирования креативности результаты ее измерения у детей не зависят от уровня их интеллекта (Валлах, </a:t>
            </a:r>
            <a:r>
              <a:rPr lang="ru-RU" sz="2400" dirty="0" err="1" smtClean="0"/>
              <a:t>В.Н.Дружинин</a:t>
            </a:r>
            <a:r>
              <a:rPr lang="ru-RU" sz="2400" dirty="0" smtClean="0"/>
              <a:t>, </a:t>
            </a:r>
            <a:r>
              <a:rPr lang="ru-RU" sz="2400" dirty="0" err="1" smtClean="0"/>
              <a:t>Дж.Коган</a:t>
            </a:r>
            <a:r>
              <a:rPr lang="ru-RU" sz="2400" dirty="0" smtClean="0"/>
              <a:t> и другие)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6179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5062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Наиболее характерен для данного подхода вариант концепции одаренности, предложенный </a:t>
            </a:r>
            <a:r>
              <a:rPr lang="ru-RU" sz="2800" dirty="0" err="1" smtClean="0"/>
              <a:t>Гленом</a:t>
            </a:r>
            <a:r>
              <a:rPr lang="ru-RU" sz="2800" dirty="0" smtClean="0"/>
              <a:t> </a:t>
            </a:r>
            <a:r>
              <a:rPr lang="ru-RU" sz="2800" dirty="0" err="1" smtClean="0"/>
              <a:t>Доманом</a:t>
            </a:r>
            <a:r>
              <a:rPr lang="ru-RU" sz="2800" dirty="0" smtClean="0"/>
              <a:t>. Он, предлагая понятие «физический интеллект» акцентирует внимание на шести жизненно важных функциях: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19256" cy="320121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двигательные навыки (ходьба)</a:t>
            </a:r>
          </a:p>
          <a:p>
            <a:r>
              <a:rPr lang="ru-RU" dirty="0" smtClean="0"/>
              <a:t>языковые навыки (разговор)</a:t>
            </a:r>
          </a:p>
          <a:p>
            <a:r>
              <a:rPr lang="ru-RU" dirty="0" smtClean="0"/>
              <a:t>мануальные навыки (письмо)</a:t>
            </a:r>
          </a:p>
          <a:p>
            <a:r>
              <a:rPr lang="ru-RU" dirty="0" smtClean="0"/>
              <a:t>визуальные навыки (чтение и наблюдение)</a:t>
            </a:r>
          </a:p>
          <a:p>
            <a:r>
              <a:rPr lang="ru-RU" dirty="0" smtClean="0"/>
              <a:t>слуховые навыки (прослушивание и понимание)</a:t>
            </a:r>
          </a:p>
          <a:p>
            <a:r>
              <a:rPr lang="ru-RU" dirty="0" smtClean="0"/>
              <a:t>тактильные навыки (ощущения и понимание)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10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80920" cy="374441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настоящее время число концепций одаренности весьма велико, но самой популярной считается концепция одаренности, разработанная известным американским ученым </a:t>
            </a:r>
            <a:r>
              <a:rPr lang="ru-RU" sz="3200" dirty="0" err="1" smtClean="0"/>
              <a:t>Дж.Рензулли</a:t>
            </a:r>
            <a:r>
              <a:rPr lang="ru-RU" sz="3200" dirty="0" smtClean="0"/>
              <a:t>, согласно которой одаренность есть сочетание трех характеристик: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21088"/>
            <a:ext cx="8219256" cy="23042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интеллектуальных способностей (превышающих средний уровень); </a:t>
            </a:r>
          </a:p>
          <a:p>
            <a:r>
              <a:rPr lang="ru-RU" dirty="0" smtClean="0"/>
              <a:t>креативности; </a:t>
            </a:r>
          </a:p>
          <a:p>
            <a:r>
              <a:rPr lang="ru-RU" dirty="0" smtClean="0"/>
              <a:t>настойчивости(</a:t>
            </a:r>
            <a:r>
              <a:rPr lang="ru-RU" dirty="0" err="1" smtClean="0"/>
              <a:t>мотивация,ориентированная</a:t>
            </a:r>
            <a:r>
              <a:rPr lang="ru-RU" dirty="0" smtClean="0"/>
              <a:t> на задачу).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53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Для этого требуется взаимодействие пяти условий, включающих внутренние и внешние факторы: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19256" cy="384929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фактор «д» или общие способности;</a:t>
            </a:r>
          </a:p>
          <a:p>
            <a:r>
              <a:rPr lang="ru-RU" dirty="0" smtClean="0"/>
              <a:t>специальные способности в конкретной деятельности; </a:t>
            </a:r>
          </a:p>
          <a:p>
            <a:r>
              <a:rPr lang="ru-RU" dirty="0" smtClean="0"/>
              <a:t>специальные характеристики неинтеллектуального характера, подходящие для конкретной области специальных способностей (личностные, волевые); </a:t>
            </a:r>
          </a:p>
          <a:p>
            <a:r>
              <a:rPr lang="ru-RU" dirty="0" smtClean="0"/>
              <a:t>стимулирующее окружение, соответствующее развитию этих способностей (семья, школа); </a:t>
            </a:r>
          </a:p>
          <a:p>
            <a:r>
              <a:rPr lang="ru-RU" dirty="0" smtClean="0"/>
              <a:t>случайные факторы (очутиться в нужном месте в нужный час)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016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2722314"/>
          </a:xfrm>
        </p:spPr>
        <p:txBody>
          <a:bodyPr>
            <a:noAutofit/>
          </a:bodyPr>
          <a:lstStyle/>
          <a:p>
            <a:r>
              <a:rPr lang="ru-RU" sz="3200" dirty="0" smtClean="0"/>
              <a:t>Изучение и исследование спектра одаренности привели американских ученых к необходимости сочетания когнитивных аффективных аспектов развития. Примером такого подхода является трехблочная модель </a:t>
            </a:r>
            <a:r>
              <a:rPr lang="ru-RU" sz="3200" dirty="0" err="1" smtClean="0"/>
              <a:t>Ф.Уильямса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17032"/>
            <a:ext cx="8219256" cy="240913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основные предметы изучения (естествознание, язык. Математика, изобразительное искусство, обществоведение):</a:t>
            </a:r>
          </a:p>
          <a:p>
            <a:r>
              <a:rPr lang="ru-RU" dirty="0" smtClean="0"/>
              <a:t>стратегические направления преподавания и поведения учителя (его профессиональные умения);</a:t>
            </a:r>
          </a:p>
          <a:p>
            <a:r>
              <a:rPr lang="ru-RU" dirty="0" smtClean="0"/>
              <a:t>показатели развития учащихся как в познавательной, так и в эмоционально-личностной сферах (оригинальность мышления, готовность рисковать, любознательность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3865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AF9982-AA51-43E0-A405-125746DEA0B4}"/>
</file>

<file path=customXml/itemProps2.xml><?xml version="1.0" encoding="utf-8"?>
<ds:datastoreItem xmlns:ds="http://schemas.openxmlformats.org/officeDocument/2006/customXml" ds:itemID="{8BA0B97E-844C-457E-A166-B8EC99CD58AC}"/>
</file>

<file path=customXml/itemProps3.xml><?xml version="1.0" encoding="utf-8"?>
<ds:datastoreItem xmlns:ds="http://schemas.openxmlformats.org/officeDocument/2006/customXml" ds:itemID="{8AFF8589-8F5E-4EC1-B1B1-DF2DE4AB6E44}"/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580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Основные концепции одаренности</vt:lpstr>
      <vt:lpstr> «Структура интеллекта» Дж. Гилфорда</vt:lpstr>
      <vt:lpstr>Второй способ классификации интеллектуальных факторов, по Дж.Гилфорду, соответствует виду материала или включенного в него содержания, которое может быть представлено так: </vt:lpstr>
      <vt:lpstr>«Интеллект и креативность»   Творчество в понимании Торренса – естественный процесс, порождаемый сильной потребностью человека в снятии напряжения, возникающего в ситуации незавершенности или неопределенности. </vt:lpstr>
      <vt:lpstr>Дружинин выделяет 3 основные позиции:</vt:lpstr>
      <vt:lpstr>Наиболее характерен для данного подхода вариант концепции одаренности, предложенный Гленом Доманом. Он, предлагая понятие «физический интеллект» акцентирует внимание на шести жизненно важных функциях: </vt:lpstr>
      <vt:lpstr>В настоящее время число концепций одаренности весьма велико, но самой популярной считается концепция одаренности, разработанная известным американским ученым Дж.Рензулли, согласно которой одаренность есть сочетание трех характеристик:</vt:lpstr>
      <vt:lpstr>Для этого требуется взаимодействие пяти условий, включающих внутренние и внешние факторы: </vt:lpstr>
      <vt:lpstr>Изучение и исследование спектра одаренности привели американских ученых к необходимости сочетания когнитивных аффективных аспектов развития. Примером такого подхода является трехблочная модель Ф.Уильямса:</vt:lpstr>
      <vt:lpstr>«Рабочая концепция одаренности» Она содержит пять основных признаков: </vt:lpstr>
      <vt:lpstr>Принципиально иначе авторами рассмотрена проблема видов одаренности. Ими выделено пять критериев для их определения: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концепции одаренности</dc:title>
  <dc:creator>Admin</dc:creator>
  <cp:lastModifiedBy>Admin</cp:lastModifiedBy>
  <cp:revision>5</cp:revision>
  <dcterms:created xsi:type="dcterms:W3CDTF">2012-10-22T19:58:22Z</dcterms:created>
  <dcterms:modified xsi:type="dcterms:W3CDTF">2012-10-22T20:30:11Z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